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3091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 입문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38614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JavaScript 런타임 환경으로, 웹 서버와 같은 애플리케이션을 개발할 수 있는 강력한 도구입니다. 이 강좌에서는 Node.js의 기본 개념부터 실제 웹 애플리케이션 구축까지 다룹니다.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29756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30518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279708"/>
            <a:ext cx="181725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작성자: 영빈 손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특징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비동기 처리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단일 스레드의 이벤트 기반 비동기 I/O 모델을 사용하여 높은 성능을 제공합니다.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확장성이 뛰어나 대용량 실시간 애플리케이션을 구축할 수 있습니다.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5184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범용성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91371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클라이언트와 서버 모두에서 JavaScript를 사용할 수 있어 생산성이 높습니다.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5116"/>
            <a:ext cx="58457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 설치 및 환경 설정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988106"/>
            <a:ext cx="30480" cy="531626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51126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2573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235755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227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다운로드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72295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공식 웹사이트에서 운영체제에 맞는 최신 버전을 다운로드합니다.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12222" y="433709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설치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7024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다운로드한 설치 파일을 실행하여 Node.js를 설치합니다.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08730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58333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2222" y="593359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환경 변수 설정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29900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설치가 완료되면 터미널에서 node와 npm 명령을 사용할 수 있도록 환경 변수를 설정합니다.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8867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Node.js를 이용한 웹 애플리케이션 개발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웹 서버 구축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Node.js의 내장 HTTP 모듈을 사용하여 웹 서버를 쉽게 구축할 수 있습니다.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라우팅 및 핸들링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Express.js와 같은 프레임워크를 사용하면 복잡한 라우팅과 요청 핸들링을 간편하게 구현할 수 있습니다.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데이터베이스 연동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MongoDB, MySQL 등 다양한 데이터베이스와 연동하여 데이터 저장 및 관리가 가능합니다.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5081945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spc="-8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모듈 시스템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정의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CommonJS 모듈 시스템을 사용하여 독립적인 모듈을 정의할 수 있습니다.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로드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require() 함수를 사용하여 필요한 모듈을 로드할 수 있습니다.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내보내기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exports 객체를 사용하여 모듈의 공개 API를 정의할 수 있습니다.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의존성 관리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npm을 통해 외부 모듈을 설치하고 프로젝트의 의존성을 관리할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670798"/>
            <a:ext cx="6987302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비동기 프로그래밍 모델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18" y="1628299"/>
            <a:ext cx="538996" cy="5389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1018" y="2382798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콜백 함수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41018" y="2829044"/>
            <a:ext cx="76347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비동기 작업의 완료를 알리는 콜백 함수를 사용합니다.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18" y="3820716"/>
            <a:ext cx="538996" cy="5389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1018" y="4575215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프로미스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241018" y="5021461"/>
            <a:ext cx="76347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프로미스를 사용하여 비동기 작업의 결과를 더 직관적으로 처리합니다.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18" y="6013133"/>
            <a:ext cx="538996" cy="5389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1018" y="6767632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Async/Await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41018" y="7213878"/>
            <a:ext cx="76347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Async/Await 구문을 사용하여 비동기 코드를 동기적으로 작성할 수 있습니다.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72513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이벤트 기반 아키텍처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단일 스레드의 이벤트 루프를 사용하여 비동기 작업을 효율적으로 처리합니다.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이벤트 발생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이벤트 발생 시 이벤트 리스너가 해당 이벤트를 처리합니다.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이벤트 구독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EventEmitter 클래스를 사용하여 사용자 정의 이벤트를 생성하고 구독할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100275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spc="-7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확장성 및 확장 가능한 애플리케이션 구축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378591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385084" y="4509611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2453" y="4375547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732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클러스터링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CPU 코어를 최대로 활용하기 위해 클러스터를 생성할 수 있습니다.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2453" y="5405676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437" y="5293519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부하 분산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437" y="5720120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로드 밸런서를 사용하여 트래픽을 효과적으로 분산시킬 수 있습니다.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5084" y="646688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42453" y="6332815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7732" y="622065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마이크로서비스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마이크로서비스 아키텍처를 적용하여 확장성 있는 애플리케이션을 구축할 수 있습니다.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2024-11-04T09:33:35Z</dcterms:created>
  <dcterms:modified xsi:type="dcterms:W3CDTF">2024-11-04T09:33:35Z</dcterms:modified>
</cp:coreProperties>
</file>